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20" r:id="rId4"/>
    <p:sldMasterId id="2147483732" r:id="rId5"/>
  </p:sldMasterIdLst>
  <p:notesMasterIdLst>
    <p:notesMasterId r:id="rId25"/>
  </p:notesMasterIdLst>
  <p:sldIdLst>
    <p:sldId id="274" r:id="rId6"/>
    <p:sldId id="275" r:id="rId7"/>
    <p:sldId id="276" r:id="rId8"/>
    <p:sldId id="277" r:id="rId9"/>
    <p:sldId id="256" r:id="rId10"/>
    <p:sldId id="257" r:id="rId11"/>
    <p:sldId id="258" r:id="rId12"/>
    <p:sldId id="263" r:id="rId13"/>
    <p:sldId id="260" r:id="rId14"/>
    <p:sldId id="261" r:id="rId15"/>
    <p:sldId id="262" r:id="rId16"/>
    <p:sldId id="266" r:id="rId17"/>
    <p:sldId id="268" r:id="rId18"/>
    <p:sldId id="269" r:id="rId19"/>
    <p:sldId id="267" r:id="rId20"/>
    <p:sldId id="265" r:id="rId21"/>
    <p:sldId id="271" r:id="rId22"/>
    <p:sldId id="273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38967-DAD4-435C-997F-163388F64565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2DF74-4CEF-4AE1-82C5-266DF5FD7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9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0CA4-BA6A-44BF-B1CB-768F85841F9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D4927C-B061-42F2-AA58-3E1250537677}" type="datetime1">
              <a:rPr lang="en-US" smtClean="0"/>
              <a:pPr/>
              <a:t>9/21/2013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srgbClr val="FE8637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619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7B89-F3A3-4106-B858-055036B7E790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479039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D49FA6-FD63-4714-9B28-818FB3B88722}" type="datetime1">
              <a:rPr lang="en-US" smtClean="0">
                <a:solidFill>
                  <a:prstClr val="white"/>
                </a:solidFill>
              </a:rPr>
              <a:pPr/>
              <a:t>9/21/2013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3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ABC99-50D8-47AF-8927-14AA0E48AE52}" type="datetime1">
              <a:rPr lang="en-US" smtClean="0">
                <a:solidFill>
                  <a:prstClr val="white"/>
                </a:solidFill>
              </a:rPr>
              <a:pPr/>
              <a:t>9/21/2013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06134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C9F3-AE8A-4DBA-BD7D-A3119703462D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73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30080-4093-4AC4-8C67-AC420D3FA851}" type="datetime1">
              <a:rPr lang="en-US" smtClean="0">
                <a:solidFill>
                  <a:prstClr val="white"/>
                </a:solidFill>
              </a:rPr>
              <a:pPr/>
              <a:t>9/21/2013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2520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974658-46BF-4E4C-8DEF-548888543C52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027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C7F47B-CE85-4B76-819C-9ECA5CC787F4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373C70-B0C5-47F8-8425-C9DF086F6EF3}" type="datetime1">
              <a:rPr lang="en-US" smtClean="0">
                <a:solidFill>
                  <a:prstClr val="white"/>
                </a:solidFill>
              </a:rPr>
              <a:pPr/>
              <a:t>9/21/2013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1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CAA992-D751-44F9-9B2A-EE840343973E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567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5A50-AE4B-450D-BAE0-E649077ED317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7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481CF550-6E70-42AB-9FD4-0EFD1A5EC52A}" type="datetimeFigureOut">
              <a:rPr lang="en-US" smtClean="0"/>
              <a:t>9/21/2013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365CED-4390-4B0D-A895-1212390E916D}" type="datetime1">
              <a:rPr lang="en-US" smtClean="0">
                <a:solidFill>
                  <a:prstClr val="black"/>
                </a:solidFill>
              </a:rPr>
              <a:pPr/>
              <a:t>9/21/2013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87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990600" y="1066800"/>
            <a:ext cx="7086600" cy="3810000"/>
          </a:xfrm>
          <a:prstGeom prst="horizontalScrol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u="sng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/>
            <a:r>
              <a:rPr lang="bn-BD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মতিয়ার রহমান</a:t>
            </a:r>
          </a:p>
          <a:p>
            <a:pPr algn="ctr"/>
            <a:r>
              <a:rPr lang="bn-BD" sz="36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pPr algn="ctr"/>
            <a:r>
              <a:rPr lang="bn-BD" sz="36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যশোর শিক্ষা বোর্ড মডেল স্কুল এন্ড কলেজ</a:t>
            </a:r>
          </a:p>
        </p:txBody>
      </p:sp>
    </p:spTree>
    <p:extLst>
      <p:ext uri="{BB962C8B-B14F-4D97-AF65-F5344CB8AC3E}">
        <p14:creationId xmlns:p14="http://schemas.microsoft.com/office/powerpoint/2010/main" val="413854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rved Down Ribbon 2"/>
          <p:cNvSpPr/>
          <p:nvPr/>
        </p:nvSpPr>
        <p:spPr>
          <a:xfrm>
            <a:off x="1066800" y="533400"/>
            <a:ext cx="6934200" cy="4038600"/>
          </a:xfrm>
          <a:prstGeom prst="ellipseRibbon">
            <a:avLst>
              <a:gd name="adj1" fmla="val 17153"/>
              <a:gd name="adj2" fmla="val 70604"/>
              <a:gd name="adj3" fmla="val 121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 কম্পিউটার </a:t>
            </a:r>
            <a:r>
              <a:rPr lang="bn-BD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শিক্ষা</a:t>
            </a:r>
          </a:p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সপ্তম</a:t>
            </a:r>
            <a:r>
              <a:rPr lang="bn-BD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বিষয়ঃ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26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810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আচরণিক উদ্দেশ্যঃ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MS Word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err="1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MS Word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মেনুগুলোর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304800"/>
            <a:ext cx="8001000" cy="1862048"/>
          </a:xfrm>
          <a:prstGeom prst="rect">
            <a:avLst/>
          </a:prstGeom>
          <a:solidFill>
            <a:srgbClr val="00B0F0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743200"/>
            <a:ext cx="6248400" cy="3335482"/>
          </a:xfrm>
          <a:prstGeom prst="rect">
            <a:avLst/>
          </a:prstGeom>
          <a:noFill/>
          <a:ln w="762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269054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85800"/>
            <a:ext cx="64008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কম্পিউটার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চালু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নিয়মঃ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5334000"/>
            <a:ext cx="6858000" cy="70788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১মে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Motiar\Desktop\index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49" y="1752600"/>
            <a:ext cx="4210049" cy="3157537"/>
          </a:xfrm>
          <a:prstGeom prst="rect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tiar\Desktop\index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2326504" cy="2852737"/>
          </a:xfrm>
          <a:prstGeom prst="rect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00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4620161"/>
            <a:ext cx="7467600" cy="1323439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২য় </a:t>
            </a:r>
            <a:r>
              <a:rPr lang="en-US" sz="4000" dirty="0" err="1" smtClean="0"/>
              <a:t>কম্পিউটার</a:t>
            </a:r>
            <a:r>
              <a:rPr lang="en-US" sz="4000" dirty="0" smtClean="0"/>
              <a:t> ও </a:t>
            </a:r>
            <a:r>
              <a:rPr lang="en-US" sz="4000" dirty="0" err="1" smtClean="0"/>
              <a:t>মনিটরের</a:t>
            </a:r>
            <a:r>
              <a:rPr lang="en-US" sz="4000" dirty="0" smtClean="0"/>
              <a:t> Power Switch </a:t>
            </a:r>
            <a:r>
              <a:rPr lang="en-US" sz="4000" dirty="0" err="1" smtClean="0"/>
              <a:t>অন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হবে</a:t>
            </a:r>
            <a:r>
              <a:rPr lang="en-US" sz="4000" dirty="0" smtClean="0"/>
              <a:t>।</a:t>
            </a:r>
            <a:endParaRPr lang="en-US" dirty="0"/>
          </a:p>
        </p:txBody>
      </p:sp>
      <p:pic>
        <p:nvPicPr>
          <p:cNvPr id="2050" name="Picture 2" descr="C:\Users\Motiar\Desktop\imag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1447800"/>
            <a:ext cx="2143125" cy="2143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5774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782594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4953000"/>
            <a:ext cx="8763000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/>
              <a:t>কিছুক্ষণ</a:t>
            </a:r>
            <a:r>
              <a:rPr lang="en-US" sz="2400" dirty="0" smtClean="0"/>
              <a:t> </a:t>
            </a:r>
            <a:r>
              <a:rPr lang="en-US" sz="2400" dirty="0" err="1" smtClean="0"/>
              <a:t>পর</a:t>
            </a:r>
            <a:r>
              <a:rPr lang="en-US" sz="2400" dirty="0" smtClean="0"/>
              <a:t> </a:t>
            </a:r>
            <a:r>
              <a:rPr lang="en-US" sz="2400" dirty="0" err="1" smtClean="0"/>
              <a:t>এই</a:t>
            </a:r>
            <a:r>
              <a:rPr lang="en-US" sz="2400" dirty="0" smtClean="0"/>
              <a:t> </a:t>
            </a:r>
            <a:r>
              <a:rPr lang="en-US" sz="2400" dirty="0" err="1" smtClean="0"/>
              <a:t>রকম</a:t>
            </a:r>
            <a:r>
              <a:rPr lang="en-US" sz="2400" dirty="0" smtClean="0"/>
              <a:t> </a:t>
            </a:r>
            <a:r>
              <a:rPr lang="en-US" sz="2400" dirty="0" err="1" smtClean="0"/>
              <a:t>একটি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ছবি</a:t>
            </a:r>
            <a:r>
              <a:rPr lang="en-US" sz="2400" dirty="0" smtClean="0"/>
              <a:t> </a:t>
            </a:r>
            <a:r>
              <a:rPr lang="en-US" sz="2400" dirty="0" err="1" smtClean="0"/>
              <a:t>মনিটরে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প্রদশিত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হবে</a:t>
            </a:r>
            <a:r>
              <a:rPr lang="en-US" sz="2400" dirty="0" smtClean="0"/>
              <a:t>, </a:t>
            </a:r>
            <a:r>
              <a:rPr lang="en-US" sz="2400" dirty="0" err="1" smtClean="0"/>
              <a:t>একে</a:t>
            </a:r>
            <a:r>
              <a:rPr lang="en-US" sz="2400" dirty="0" smtClean="0"/>
              <a:t> </a:t>
            </a:r>
            <a:r>
              <a:rPr lang="en-US" sz="2400" dirty="0" err="1" smtClean="0"/>
              <a:t>Dextop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বলে</a:t>
            </a:r>
            <a:r>
              <a:rPr lang="en-US" sz="2400" dirty="0" smtClean="0"/>
              <a:t>।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867400"/>
            <a:ext cx="8229600" cy="830997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/>
              <a:t>এভাবে</a:t>
            </a:r>
            <a:r>
              <a:rPr lang="en-US" sz="4800" dirty="0" smtClean="0"/>
              <a:t> </a:t>
            </a:r>
            <a:r>
              <a:rPr lang="en-US" sz="4800" dirty="0" err="1" smtClean="0"/>
              <a:t>কম্পিউটার</a:t>
            </a:r>
            <a:r>
              <a:rPr lang="en-US" sz="4800" dirty="0" smtClean="0"/>
              <a:t> </a:t>
            </a:r>
            <a:r>
              <a:rPr lang="en-US" sz="4800" dirty="0" err="1" smtClean="0"/>
              <a:t>চালু</a:t>
            </a:r>
            <a:r>
              <a:rPr lang="en-US" sz="4800" dirty="0" smtClean="0"/>
              <a:t> </a:t>
            </a:r>
            <a:r>
              <a:rPr lang="en-US" sz="4800" dirty="0" err="1" smtClean="0"/>
              <a:t>করা</a:t>
            </a:r>
            <a:r>
              <a:rPr lang="en-US" sz="4800" dirty="0" smtClean="0"/>
              <a:t> </a:t>
            </a:r>
            <a:r>
              <a:rPr lang="en-US" sz="4800" dirty="0" err="1" smtClean="0"/>
              <a:t>হয়</a:t>
            </a:r>
            <a:r>
              <a:rPr lang="en-US" sz="4800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685800"/>
            <a:ext cx="6324600" cy="1446550"/>
          </a:xfrm>
          <a:prstGeom prst="rect">
            <a:avLst/>
          </a:prstGeom>
          <a:ln w="76200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276600"/>
            <a:ext cx="7924800" cy="11079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প্রত্যেকে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85800" y="959734"/>
            <a:ext cx="7848600" cy="5364866"/>
            <a:chOff x="762000" y="571500"/>
            <a:chExt cx="7620000" cy="5715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" y="571500"/>
              <a:ext cx="7620000" cy="571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Left Arrow 10"/>
            <p:cNvSpPr/>
            <p:nvPr/>
          </p:nvSpPr>
          <p:spPr>
            <a:xfrm rot="2332130">
              <a:off x="4346684" y="4830784"/>
              <a:ext cx="452180" cy="320631"/>
            </a:xfrm>
            <a:prstGeom prst="lef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2443480" y="6395720"/>
            <a:ext cx="4724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Start + Programs + Microsoft Word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200" y="76200"/>
            <a:ext cx="6781800" cy="7620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মাইক্রোসফট ওয়ার্ড খোলার নিয়ম</a:t>
            </a:r>
            <a:endParaRPr lang="en-US" sz="4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391400" y="76200"/>
            <a:ext cx="16764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১ মি.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703898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762000"/>
            <a:ext cx="8026400" cy="6019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8" name="Rounded Rectangle 7"/>
          <p:cNvSpPr/>
          <p:nvPr/>
        </p:nvSpPr>
        <p:spPr>
          <a:xfrm>
            <a:off x="1066800" y="76200"/>
            <a:ext cx="6781800" cy="7620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মাইক্রোসফট ওয়ার্ড</a:t>
            </a:r>
            <a:endParaRPr lang="en-US" sz="5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436004" y="18588"/>
            <a:ext cx="16764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৩০ সে.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487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b="5149"/>
          <a:stretch>
            <a:fillRect/>
          </a:stretch>
        </p:blipFill>
        <p:spPr bwMode="auto">
          <a:xfrm>
            <a:off x="838200" y="1295400"/>
            <a:ext cx="749808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1524000" y="3943811"/>
            <a:ext cx="1071155" cy="247190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টাইটেলবার</a:t>
            </a:r>
            <a:endParaRPr lang="en-US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16200000" flipV="1">
            <a:off x="353284" y="2237517"/>
            <a:ext cx="2496010" cy="91657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200400" y="4020010"/>
            <a:ext cx="1071155" cy="247190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মেনুবার</a:t>
            </a:r>
            <a:endParaRPr lang="en-US" sz="1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" name="Straight Arrow Connector 16"/>
          <p:cNvCxnSpPr>
            <a:stCxn id="15" idx="0"/>
          </p:cNvCxnSpPr>
          <p:nvPr/>
        </p:nvCxnSpPr>
        <p:spPr>
          <a:xfrm rot="16200000" flipV="1">
            <a:off x="2210889" y="2494921"/>
            <a:ext cx="2286000" cy="76417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842658" y="3650340"/>
            <a:ext cx="1371600" cy="203202"/>
          </a:xfrm>
          <a:prstGeom prst="round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স্ট্যান্ডার্ড </a:t>
            </a:r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টুল</a:t>
            </a:r>
            <a:r>
              <a:rPr lang="bn-BD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বার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334000" y="3780972"/>
            <a:ext cx="1219200" cy="210456"/>
          </a:xfrm>
          <a:prstGeom prst="round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ফমেটিং </a:t>
            </a:r>
            <a:r>
              <a:rPr lang="en-US" sz="1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টুল</a:t>
            </a:r>
            <a:r>
              <a:rPr lang="bn-BD" sz="1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বার</a:t>
            </a:r>
            <a:endParaRPr lang="en-US" sz="1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667000" y="5714206"/>
            <a:ext cx="1153551" cy="247190"/>
          </a:xfrm>
          <a:prstGeom prst="round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ড্রয়িং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টুল</a:t>
            </a:r>
            <a:r>
              <a:rPr lang="bn-BD" sz="1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বার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6200000" flipV="1">
            <a:off x="3233059" y="2494642"/>
            <a:ext cx="1752600" cy="533399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V="1">
            <a:off x="4648962" y="2695266"/>
            <a:ext cx="1600200" cy="53492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371600" y="4724400"/>
            <a:ext cx="1524000" cy="228600"/>
          </a:xfrm>
          <a:prstGeom prst="round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রুলার</a:t>
            </a:r>
            <a:endParaRPr lang="en-US" sz="1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638800" y="4572000"/>
            <a:ext cx="1524000" cy="228600"/>
          </a:xfrm>
          <a:prstGeom prst="roundRect">
            <a:avLst/>
          </a:prstGeom>
          <a:noFill/>
          <a:ln w="127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স্ক্রল</a:t>
            </a:r>
            <a:r>
              <a:rPr lang="en-US" sz="1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বার</a:t>
            </a:r>
            <a:endParaRPr lang="en-US" sz="16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38200" y="533400"/>
            <a:ext cx="6781800" cy="7620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মাইক্রোসফট ওয়ার্ডের বিভিন্ন টুলবার পরিচিতি</a:t>
            </a:r>
            <a:endParaRPr lang="en-US" sz="36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629400" y="3352798"/>
            <a:ext cx="1676400" cy="121920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638300" y="3390900"/>
            <a:ext cx="2362200" cy="304800"/>
          </a:xfrm>
          <a:prstGeom prst="straightConnector1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066800" y="4038600"/>
            <a:ext cx="1600200" cy="685800"/>
          </a:xfrm>
          <a:prstGeom prst="straightConnector1">
            <a:avLst/>
          </a:prstGeom>
          <a:ln w="28575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9" idx="2"/>
          </p:cNvCxnSpPr>
          <p:nvPr/>
        </p:nvCxnSpPr>
        <p:spPr>
          <a:xfrm rot="5400000">
            <a:off x="2887689" y="6120913"/>
            <a:ext cx="515604" cy="19657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5753100" y="5295900"/>
            <a:ext cx="1295400" cy="3048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7391400" y="76200"/>
            <a:ext cx="1676400" cy="6858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/>
              <a:t> </a:t>
            </a:r>
            <a:r>
              <a:rPr lang="bn-BD" sz="3200" dirty="0" smtClean="0"/>
              <a:t>মি.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264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838200"/>
            <a:ext cx="5715000" cy="1323439"/>
          </a:xfrm>
          <a:prstGeom prst="rect">
            <a:avLst/>
          </a:prstGeom>
          <a:solidFill>
            <a:srgbClr val="92D05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428999"/>
            <a:ext cx="8001000" cy="830997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MS Word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74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457200"/>
            <a:ext cx="83820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যায়ঃ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4191000"/>
            <a:ext cx="4908949" cy="187166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17988"/>
            <a:ext cx="4908949" cy="2144412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2133600"/>
            <a:ext cx="1981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NikoshLight" pitchFamily="2" charset="0"/>
                <a:cs typeface="NikoshLight" pitchFamily="2" charset="0"/>
              </a:rPr>
              <a:t>File এ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ক্লিক</a:t>
            </a:r>
            <a:r>
              <a:rPr lang="en-US" b="1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করতে</a:t>
            </a:r>
            <a:r>
              <a:rPr lang="en-US" b="1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হবে</a:t>
            </a:r>
            <a:endParaRPr lang="en-US" b="1" dirty="0">
              <a:latin typeface="NikoshLight" pitchFamily="2" charset="0"/>
              <a:cs typeface="NikoshLight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362200" y="2318266"/>
            <a:ext cx="8382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1475" y="5257800"/>
            <a:ext cx="19812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NikoshLight" pitchFamily="2" charset="0"/>
                <a:cs typeface="NikoshLight" pitchFamily="2" charset="0"/>
              </a:rPr>
              <a:t> Save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ক্লিক</a:t>
            </a:r>
            <a:r>
              <a:rPr lang="en-US" b="1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করতে</a:t>
            </a:r>
            <a:r>
              <a:rPr lang="en-US" b="1" dirty="0" smtClean="0">
                <a:latin typeface="NikoshLight" pitchFamily="2" charset="0"/>
                <a:cs typeface="NikoshLight" pitchFamily="2" charset="0"/>
              </a:rPr>
              <a:t> </a:t>
            </a:r>
            <a:r>
              <a:rPr lang="en-US" b="1" dirty="0" err="1" smtClean="0">
                <a:latin typeface="NikoshLight" pitchFamily="2" charset="0"/>
                <a:cs typeface="NikoshLight" pitchFamily="2" charset="0"/>
              </a:rPr>
              <a:t>হবে</a:t>
            </a:r>
            <a:endParaRPr lang="en-US" b="1" dirty="0">
              <a:latin typeface="NikoshLight" pitchFamily="2" charset="0"/>
              <a:cs typeface="Nikosh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70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6589249" cy="2895600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457200"/>
            <a:ext cx="8534400" cy="1754326"/>
          </a:xfrm>
          <a:prstGeom prst="rect">
            <a:avLst/>
          </a:prstGeom>
          <a:solidFill>
            <a:srgbClr val="000066"/>
          </a:solidFill>
          <a:ln w="762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ডায়লগ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বক্সের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 File Name এ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যে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নামে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ডকুমেন্টটি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সংরক্ষণ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করতে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চাই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সেই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নাম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লিখে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নিচের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ডানপাশে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Save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আইকনে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ক্লিক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করতে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হবে</a:t>
            </a:r>
            <a:r>
              <a:rPr lang="en-US" sz="3600" dirty="0" smtClean="0">
                <a:latin typeface="NikoshLightBAN" pitchFamily="2" charset="0"/>
                <a:cs typeface="NikoshLightBAN" pitchFamily="2" charset="0"/>
              </a:rPr>
              <a:t>।</a:t>
            </a:r>
            <a:endParaRPr lang="en-US" sz="36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715000"/>
            <a:ext cx="7543800" cy="769441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LightBAN" pitchFamily="2" charset="0"/>
                <a:cs typeface="NikoshLightBAN" pitchFamily="2" charset="0"/>
              </a:rPr>
              <a:t>এভাবে</a:t>
            </a:r>
            <a:r>
              <a:rPr lang="en-US" sz="4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 smtClean="0">
                <a:latin typeface="NikoshLightBAN" pitchFamily="2" charset="0"/>
                <a:cs typeface="NikoshLightBAN" pitchFamily="2" charset="0"/>
              </a:rPr>
              <a:t>একটি</a:t>
            </a:r>
            <a:r>
              <a:rPr lang="en-US" sz="4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atin typeface="NikoshLightBAN" pitchFamily="2" charset="0"/>
                <a:cs typeface="NikoshLightBAN" pitchFamily="2" charset="0"/>
              </a:rPr>
              <a:t>ডকুমেন্টটি</a:t>
            </a:r>
            <a:r>
              <a:rPr lang="en-US" sz="4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atin typeface="NikoshLightBAN" pitchFamily="2" charset="0"/>
                <a:cs typeface="NikoshLightBAN" pitchFamily="2" charset="0"/>
              </a:rPr>
              <a:t>সংরক্ষণ</a:t>
            </a:r>
            <a:r>
              <a:rPr lang="en-US" sz="4400" dirty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 smtClean="0">
                <a:latin typeface="NikoshLightBAN" pitchFamily="2" charset="0"/>
                <a:cs typeface="NikoshLightBAN" pitchFamily="2" charset="0"/>
              </a:rPr>
              <a:t>করা</a:t>
            </a:r>
            <a:r>
              <a:rPr lang="en-US" sz="44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 smtClean="0">
                <a:latin typeface="NikoshLightBAN" pitchFamily="2" charset="0"/>
                <a:cs typeface="NikoshLightBAN" pitchFamily="2" charset="0"/>
              </a:rPr>
              <a:t>হয়</a:t>
            </a:r>
            <a:r>
              <a:rPr lang="en-US" sz="4400" dirty="0" smtClean="0">
                <a:latin typeface="NikoshLightBAN" pitchFamily="2" charset="0"/>
                <a:cs typeface="NikoshLightBAN" pitchFamily="2" charset="0"/>
              </a:rPr>
              <a:t> </a:t>
            </a:r>
            <a:endParaRPr lang="en-US" sz="4400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609600"/>
            <a:ext cx="6781800" cy="1323439"/>
          </a:xfrm>
          <a:prstGeom prst="rect">
            <a:avLst/>
          </a:prstGeom>
          <a:solidFill>
            <a:srgbClr val="C00000"/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3200400"/>
            <a:ext cx="8305800" cy="646331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৬টি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দলে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বিভক্ত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হয়ে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সকলের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নাম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ঠিকানা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সংরক্ষণ</a:t>
            </a:r>
            <a:r>
              <a:rPr lang="en-US" sz="3600" dirty="0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LightBAN" pitchFamily="2" charset="0"/>
                <a:cs typeface="NikoshLightBAN" pitchFamily="2" charset="0"/>
              </a:rPr>
              <a:t>কর</a:t>
            </a:r>
            <a:endParaRPr lang="en-US" sz="3600" dirty="0">
              <a:solidFill>
                <a:schemeClr val="bg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152400"/>
            <a:ext cx="8305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82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-Point Star 5"/>
          <p:cNvSpPr/>
          <p:nvPr/>
        </p:nvSpPr>
        <p:spPr>
          <a:xfrm>
            <a:off x="2971800" y="2209800"/>
            <a:ext cx="3352800" cy="2895600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505200" y="301752"/>
            <a:ext cx="3200400" cy="1755648"/>
          </a:xfrm>
          <a:prstGeom prst="cloud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দল-১</a:t>
            </a:r>
            <a:endParaRPr lang="en-US" sz="20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স্কলবার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endParaRPr lang="bn-BD" sz="20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5943600" y="2590800"/>
            <a:ext cx="3200400" cy="1374648"/>
          </a:xfrm>
          <a:prstGeom prst="cloudCallout">
            <a:avLst/>
          </a:prstGeo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দল-২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মেনুবার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0" y="2819400"/>
            <a:ext cx="3200400" cy="1374648"/>
          </a:xfrm>
          <a:prstGeom prst="cloud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দল-৫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MS 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Word </a:t>
            </a:r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4572000" y="4876800"/>
            <a:ext cx="3200400" cy="1374648"/>
          </a:xfrm>
          <a:prstGeom prst="cloudCallou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দল-৩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685800" y="4724400"/>
            <a:ext cx="3200400" cy="1374648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দল-৪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8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736937"/>
            <a:ext cx="48768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743200"/>
            <a:ext cx="8534400" cy="769441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MS 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Word এ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7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1" y="4801850"/>
            <a:ext cx="2819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1BF11B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solidFill>
                <a:srgbClr val="1BF11B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 descr="D:\motiar_files\602951_120322554809724_365827238_n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558038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3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ilter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oncours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189</TotalTime>
  <Words>262</Words>
  <Application>Microsoft Office PowerPoint</Application>
  <PresentationFormat>On-screen Show (4:3)</PresentationFormat>
  <Paragraphs>61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Opulent</vt:lpstr>
      <vt:lpstr>Composite</vt:lpstr>
      <vt:lpstr>Couture</vt:lpstr>
      <vt:lpstr>Kilter</vt:lpstr>
      <vt:lpstr>1_Concourse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Motiar</dc:creator>
  <cp:lastModifiedBy>Motiar</cp:lastModifiedBy>
  <cp:revision>26</cp:revision>
  <dcterms:created xsi:type="dcterms:W3CDTF">2013-09-10T06:20:34Z</dcterms:created>
  <dcterms:modified xsi:type="dcterms:W3CDTF">2013-09-21T20:25:32Z</dcterms:modified>
</cp:coreProperties>
</file>